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</p:sldMasterIdLst>
  <p:notesMasterIdLst>
    <p:notesMasterId r:id="rId21"/>
  </p:notesMasterIdLst>
  <p:handoutMasterIdLst>
    <p:handoutMasterId r:id="rId22"/>
  </p:handoutMasterIdLst>
  <p:sldIdLst>
    <p:sldId id="275" r:id="rId6"/>
    <p:sldId id="393" r:id="rId7"/>
    <p:sldId id="405" r:id="rId8"/>
    <p:sldId id="404" r:id="rId9"/>
    <p:sldId id="406" r:id="rId10"/>
    <p:sldId id="400" r:id="rId11"/>
    <p:sldId id="407" r:id="rId12"/>
    <p:sldId id="408" r:id="rId13"/>
    <p:sldId id="401" r:id="rId14"/>
    <p:sldId id="388" r:id="rId15"/>
    <p:sldId id="402" r:id="rId16"/>
    <p:sldId id="409" r:id="rId17"/>
    <p:sldId id="403" r:id="rId18"/>
    <p:sldId id="395" r:id="rId19"/>
    <p:sldId id="380" r:id="rId20"/>
  </p:sldIdLst>
  <p:sldSz cx="12192000" cy="6858000"/>
  <p:notesSz cx="10972800" cy="617855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SemiBold" pitchFamily="2" charset="0"/>
      <p:bold r:id="rId31"/>
      <p:boldItalic r:id="rId32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2" clrIdx="6"/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4C9"/>
    <a:srgbClr val="293DC2"/>
    <a:srgbClr val="3F34B6"/>
    <a:srgbClr val="159ADF"/>
    <a:srgbClr val="7B2A97"/>
    <a:srgbClr val="404041"/>
    <a:srgbClr val="000000"/>
    <a:srgbClr val="3228B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4F923-3F48-4FD9-A757-E96ADDF015F2}" v="460" dt="2021-02-15T06:01:06.421"/>
    <p1510:client id="{AC027AF9-7E12-4A8A-A61E-B7C420B3B8E3}" v="344" dt="2021-02-16T07:02:20.920"/>
    <p1510:client id="{B3CA87D7-A74D-4CA9-8FE7-552B3FD7AF10}" v="245" dt="2021-02-15T05:37:59.844"/>
    <p1510:client id="{E32753AA-5179-43A3-A756-1708B811E861}" v="69" dt="2021-02-22T02:33:53.297"/>
    <p1510:client id="{E4B0F729-A318-4288-A809-626FBC47762F}" v="160" dt="2021-02-16T07:11:13.922"/>
    <p1510:client id="{E84DD190-DD0A-4009-964D-2BBE598039DD}" v="115" dt="2021-02-15T06:19:33.8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3197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Kulkarni" userId="S::yogesh.kulkarni@icertis.com::22124c84-fe60-4677-af03-8f3f2afc4f10" providerId="AD" clId="Web-{E32753AA-5179-43A3-A756-1708B811E861}"/>
    <pc:docChg chg="modSld">
      <pc:chgData name="Yogesh Kulkarni" userId="S::yogesh.kulkarni@icertis.com::22124c84-fe60-4677-af03-8f3f2afc4f10" providerId="AD" clId="Web-{E32753AA-5179-43A3-A756-1708B811E861}" dt="2021-02-22T02:33:53.282" v="50" actId="20577"/>
      <pc:docMkLst>
        <pc:docMk/>
      </pc:docMkLst>
      <pc:sldChg chg="modSp">
        <pc:chgData name="Yogesh Kulkarni" userId="S::yogesh.kulkarni@icertis.com::22124c84-fe60-4677-af03-8f3f2afc4f10" providerId="AD" clId="Web-{E32753AA-5179-43A3-A756-1708B811E861}" dt="2021-02-22T02:28:47.900" v="0" actId="20577"/>
        <pc:sldMkLst>
          <pc:docMk/>
          <pc:sldMk cId="261451123" sldId="261"/>
        </pc:sldMkLst>
        <pc:spChg chg="mod">
          <ac:chgData name="Yogesh Kulkarni" userId="S::yogesh.kulkarni@icertis.com::22124c84-fe60-4677-af03-8f3f2afc4f10" providerId="AD" clId="Web-{E32753AA-5179-43A3-A756-1708B811E861}" dt="2021-02-22T02:28:47.900" v="0" actId="20577"/>
          <ac:spMkLst>
            <pc:docMk/>
            <pc:sldMk cId="261451123" sldId="261"/>
            <ac:spMk id="4" creationId="{800D262D-8D06-49DC-BFB4-9832A50F06A7}"/>
          </ac:spMkLst>
        </pc:spChg>
      </pc:sldChg>
      <pc:sldChg chg="addSp delSp modSp">
        <pc:chgData name="Yogesh Kulkarni" userId="S::yogesh.kulkarni@icertis.com::22124c84-fe60-4677-af03-8f3f2afc4f10" providerId="AD" clId="Web-{E32753AA-5179-43A3-A756-1708B811E861}" dt="2021-02-22T02:33:53.282" v="50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E32753AA-5179-43A3-A756-1708B811E861}" dt="2021-02-22T02:33:53.282" v="50" actId="20577"/>
          <ac:spMkLst>
            <pc:docMk/>
            <pc:sldMk cId="1767683877" sldId="395"/>
            <ac:spMk id="9" creationId="{8980AD92-26D8-4421-B7B6-01788B949C96}"/>
          </ac:spMkLst>
        </pc:spChg>
        <pc:spChg chg="del">
          <ac:chgData name="Yogesh Kulkarni" userId="S::yogesh.kulkarni@icertis.com::22124c84-fe60-4677-af03-8f3f2afc4f10" providerId="AD" clId="Web-{E32753AA-5179-43A3-A756-1708B811E861}" dt="2021-02-22T02:29:14.807" v="1"/>
          <ac:spMkLst>
            <pc:docMk/>
            <pc:sldMk cId="1767683877" sldId="395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1:46.232" v="26" actId="14100"/>
          <ac:spMkLst>
            <pc:docMk/>
            <pc:sldMk cId="1767683877" sldId="395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2:26.186" v="35" actId="1076"/>
          <ac:spMkLst>
            <pc:docMk/>
            <pc:sldMk cId="1767683877" sldId="395"/>
            <ac:spMk id="13" creationId="{83BA4EB2-0D05-4DB9-9CC2-EDDDFE954A29}"/>
          </ac:spMkLst>
        </pc:spChg>
        <pc:grpChg chg="add del mod">
          <ac:chgData name="Yogesh Kulkarni" userId="S::yogesh.kulkarni@icertis.com::22124c84-fe60-4677-af03-8f3f2afc4f10" providerId="AD" clId="Web-{E32753AA-5179-43A3-A756-1708B811E861}" dt="2021-02-22T02:31:15.544" v="16"/>
          <ac:grpSpMkLst>
            <pc:docMk/>
            <pc:sldMk cId="1767683877" sldId="395"/>
            <ac:grpSpMk id="5" creationId="{645E9A0F-EF47-4DCE-A201-D6CD9A2CC4F0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5"/>
          <ac:grpSpMkLst>
            <pc:docMk/>
            <pc:sldMk cId="1767683877" sldId="395"/>
            <ac:grpSpMk id="6" creationId="{60B78103-1A3D-4882-90C1-C83B18E5476B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4"/>
          <ac:grpSpMkLst>
            <pc:docMk/>
            <pc:sldMk cId="1767683877" sldId="395"/>
            <ac:grpSpMk id="7" creationId="{4B81EE63-CADC-4D74-BC18-962C552E424D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3"/>
          <ac:grpSpMkLst>
            <pc:docMk/>
            <pc:sldMk cId="1767683877" sldId="395"/>
            <ac:grpSpMk id="8" creationId="{1C850F36-F46F-4218-B24C-D43CFA0237F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17" v="29" actId="1076"/>
          <ac:grpSpMkLst>
            <pc:docMk/>
            <pc:sldMk cId="1767683877" sldId="395"/>
            <ac:grpSpMk id="49" creationId="{6C68ABD4-BA8A-47B5-B5A5-4BD9CB8FBA09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48" v="30" actId="1076"/>
          <ac:grpSpMkLst>
            <pc:docMk/>
            <pc:sldMk cId="1767683877" sldId="395"/>
            <ac:grpSpMk id="57" creationId="{32B2CF4D-AF89-4EA1-8008-7E871CF05AC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64" v="31" actId="1076"/>
          <ac:grpSpMkLst>
            <pc:docMk/>
            <pc:sldMk cId="1767683877" sldId="395"/>
            <ac:grpSpMk id="65" creationId="{31DE8B69-FCB8-498C-86C2-9A0265FB9694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95" v="32" actId="1076"/>
          <ac:grpSpMkLst>
            <pc:docMk/>
            <pc:sldMk cId="1767683877" sldId="395"/>
            <ac:grpSpMk id="73" creationId="{FC0772CA-571E-4D3E-8351-6BFA259E20A7}"/>
          </ac:grpSpMkLst>
        </pc:grpChg>
        <pc:picChg chg="del mod">
          <ac:chgData name="Yogesh Kulkarni" userId="S::yogesh.kulkarni@icertis.com::22124c84-fe60-4677-af03-8f3f2afc4f10" providerId="AD" clId="Web-{E32753AA-5179-43A3-A756-1708B811E861}" dt="2021-02-22T02:32:17.186" v="34"/>
          <ac:picMkLst>
            <pc:docMk/>
            <pc:sldMk cId="1767683877" sldId="395"/>
            <ac:picMk id="14" creationId="{CDFCF81A-C4B4-4905-89FC-B2FF80B67951}"/>
          </ac:picMkLst>
        </pc:picChg>
      </pc:sldChg>
    </pc:docChg>
  </pc:docChgLst>
  <pc:docChgLst>
    <pc:chgData name="Yogesh Kulkarni" userId="S::yogesh.kulkarni@icertis.com::22124c84-fe60-4677-af03-8f3f2afc4f10" providerId="AD" clId="Web-{1254F923-3F48-4FD9-A757-E96ADDF015F2}"/>
    <pc:docChg chg="addSld delSld modSld sldOrd">
      <pc:chgData name="Yogesh Kulkarni" userId="S::yogesh.kulkarni@icertis.com::22124c84-fe60-4677-af03-8f3f2afc4f10" providerId="AD" clId="Web-{1254F923-3F48-4FD9-A757-E96ADDF015F2}" dt="2021-02-15T06:01:06.421" v="228"/>
      <pc:docMkLst>
        <pc:docMk/>
      </pc:docMkLst>
      <pc:sldChg chg="ord">
        <pc:chgData name="Yogesh Kulkarni" userId="S::yogesh.kulkarni@icertis.com::22124c84-fe60-4677-af03-8f3f2afc4f10" providerId="AD" clId="Web-{1254F923-3F48-4FD9-A757-E96ADDF015F2}" dt="2021-02-15T05:58:30.512" v="187"/>
        <pc:sldMkLst>
          <pc:docMk/>
          <pc:sldMk cId="3199735445" sldId="289"/>
        </pc:sldMkLst>
      </pc:sldChg>
      <pc:sldChg chg="addSp delSp modSp del">
        <pc:chgData name="Yogesh Kulkarni" userId="S::yogesh.kulkarni@icertis.com::22124c84-fe60-4677-af03-8f3f2afc4f10" providerId="AD" clId="Web-{1254F923-3F48-4FD9-A757-E96ADDF015F2}" dt="2021-02-15T05:46:15.421" v="19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1254F923-3F48-4FD9-A757-E96ADDF015F2}" dt="2021-02-15T05:45:51.390" v="15" actId="20577"/>
          <ac:spMkLst>
            <pc:docMk/>
            <pc:sldMk cId="1696042669" sldId="324"/>
            <ac:spMk id="11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45:56.374" v="18" actId="14100"/>
          <ac:spMkLst>
            <pc:docMk/>
            <pc:sldMk cId="1696042669" sldId="324"/>
            <ac:spMk id="12" creationId="{E7CAA9B5-E430-4803-B877-DA63E78C1B95}"/>
          </ac:spMkLst>
        </pc:spChg>
        <pc:graphicFrameChg chg="add del mod">
          <ac:chgData name="Yogesh Kulkarni" userId="S::yogesh.kulkarni@icertis.com::22124c84-fe60-4677-af03-8f3f2afc4f10" providerId="AD" clId="Web-{1254F923-3F48-4FD9-A757-E96ADDF015F2}" dt="2021-02-15T05:43:22.981" v="1"/>
          <ac:graphicFrameMkLst>
            <pc:docMk/>
            <pc:sldMk cId="1696042669" sldId="324"/>
            <ac:graphicFrameMk id="6" creationId="{653AFD61-88FD-485F-A195-CC046B96687A}"/>
          </ac:graphicFrameMkLst>
        </pc:graphicFrameChg>
        <pc:graphicFrameChg chg="add del mod modGraphic">
          <ac:chgData name="Yogesh Kulkarni" userId="S::yogesh.kulkarni@icertis.com::22124c84-fe60-4677-af03-8f3f2afc4f10" providerId="AD" clId="Web-{1254F923-3F48-4FD9-A757-E96ADDF015F2}" dt="2021-02-15T05:45:56.124" v="17"/>
          <ac:graphicFrameMkLst>
            <pc:docMk/>
            <pc:sldMk cId="1696042669" sldId="324"/>
            <ac:graphicFrameMk id="8" creationId="{36D8298A-1E51-4F4C-BFCF-7C2049AC5C28}"/>
          </ac:graphicFrameMkLst>
        </pc:graphicFrameChg>
        <pc:graphicFrameChg chg="del">
          <ac:chgData name="Yogesh Kulkarni" userId="S::yogesh.kulkarni@icertis.com::22124c84-fe60-4677-af03-8f3f2afc4f10" providerId="AD" clId="Web-{1254F923-3F48-4FD9-A757-E96ADDF015F2}" dt="2021-02-15T05:45:53.421" v="1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  <pc:sldChg chg="modSp ord">
        <pc:chgData name="Yogesh Kulkarni" userId="S::yogesh.kulkarni@icertis.com::22124c84-fe60-4677-af03-8f3f2afc4f10" providerId="AD" clId="Web-{1254F923-3F48-4FD9-A757-E96ADDF015F2}" dt="2021-02-15T05:58:51.762" v="188" actId="20577"/>
        <pc:sldMkLst>
          <pc:docMk/>
          <pc:sldMk cId="673579253" sldId="378"/>
        </pc:sldMkLst>
        <pc:spChg chg="mod">
          <ac:chgData name="Yogesh Kulkarni" userId="S::yogesh.kulkarni@icertis.com::22124c84-fe60-4677-af03-8f3f2afc4f10" providerId="AD" clId="Web-{1254F923-3F48-4FD9-A757-E96ADDF015F2}" dt="2021-02-15T05:48:07.470" v="86" actId="20577"/>
          <ac:spMkLst>
            <pc:docMk/>
            <pc:sldMk cId="673579253" sldId="378"/>
            <ac:spMk id="13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58:51.762" v="188" actId="20577"/>
          <ac:spMkLst>
            <pc:docMk/>
            <pc:sldMk cId="673579253" sldId="378"/>
            <ac:spMk id="14" creationId="{E7CAA9B5-E430-4803-B877-DA63E78C1B95}"/>
          </ac:spMkLst>
        </pc:spChg>
      </pc:sldChg>
      <pc:sldChg chg="modSp ord">
        <pc:chgData name="Yogesh Kulkarni" userId="S::yogesh.kulkarni@icertis.com::22124c84-fe60-4677-af03-8f3f2afc4f10" providerId="AD" clId="Web-{1254F923-3F48-4FD9-A757-E96ADDF015F2}" dt="2021-02-15T06:01:06.421" v="228"/>
        <pc:sldMkLst>
          <pc:docMk/>
          <pc:sldMk cId="693804747" sldId="379"/>
        </pc:sldMkLst>
        <pc:spChg chg="mod">
          <ac:chgData name="Yogesh Kulkarni" userId="S::yogesh.kulkarni@icertis.com::22124c84-fe60-4677-af03-8f3f2afc4f10" providerId="AD" clId="Web-{1254F923-3F48-4FD9-A757-E96ADDF015F2}" dt="2021-02-15T05:52:44.647" v="132" actId="20577"/>
          <ac:spMkLst>
            <pc:docMk/>
            <pc:sldMk cId="693804747" sldId="379"/>
            <ac:spMk id="14" creationId="{E7CAA9B5-E430-4803-B877-DA63E78C1B95}"/>
          </ac:spMkLst>
        </pc:spChg>
      </pc:sldChg>
      <pc:sldChg chg="addSp delSp modSp add ord replId">
        <pc:chgData name="Yogesh Kulkarni" userId="S::yogesh.kulkarni@icertis.com::22124c84-fe60-4677-af03-8f3f2afc4f10" providerId="AD" clId="Web-{1254F923-3F48-4FD9-A757-E96ADDF015F2}" dt="2021-02-15T06:00:43.983" v="227" actId="20577"/>
        <pc:sldMkLst>
          <pc:docMk/>
          <pc:sldMk cId="917734485" sldId="381"/>
        </pc:sldMkLst>
        <pc:spChg chg="mod">
          <ac:chgData name="Yogesh Kulkarni" userId="S::yogesh.kulkarni@icertis.com::22124c84-fe60-4677-af03-8f3f2afc4f10" providerId="AD" clId="Web-{1254F923-3F48-4FD9-A757-E96ADDF015F2}" dt="2021-02-15T06:00:43.983" v="227" actId="20577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1254F923-3F48-4FD9-A757-E96ADDF015F2}" dt="2021-02-15T05:46:23.515" v="20"/>
          <ac:graphicFrameMkLst>
            <pc:docMk/>
            <pc:sldMk cId="917734485" sldId="381"/>
            <ac:graphicFrameMk id="13" creationId="{00000000-0000-0000-0000-000000000000}"/>
          </ac:graphicFrameMkLst>
        </pc:graphicFrameChg>
        <pc:picChg chg="add del mod">
          <ac:chgData name="Yogesh Kulkarni" userId="S::yogesh.kulkarni@icertis.com::22124c84-fe60-4677-af03-8f3f2afc4f10" providerId="AD" clId="Web-{1254F923-3F48-4FD9-A757-E96ADDF015F2}" dt="2021-02-15T05:58:01.339" v="183"/>
          <ac:picMkLst>
            <pc:docMk/>
            <pc:sldMk cId="917734485" sldId="381"/>
            <ac:picMk id="4" creationId="{4AC5D4D0-4509-4841-8631-9D78BFD99981}"/>
          </ac:picMkLst>
        </pc:picChg>
      </pc:sldChg>
      <pc:sldChg chg="addSp delSp modSp new del">
        <pc:chgData name="Yogesh Kulkarni" userId="S::yogesh.kulkarni@icertis.com::22124c84-fe60-4677-af03-8f3f2afc4f10" providerId="AD" clId="Web-{1254F923-3F48-4FD9-A757-E96ADDF015F2}" dt="2021-02-15T05:58:09.621" v="184"/>
        <pc:sldMkLst>
          <pc:docMk/>
          <pc:sldMk cId="1385992751" sldId="382"/>
        </pc:sldMkLst>
        <pc:spChg chg="mod">
          <ac:chgData name="Yogesh Kulkarni" userId="S::yogesh.kulkarni@icertis.com::22124c84-fe60-4677-af03-8f3f2afc4f10" providerId="AD" clId="Web-{1254F923-3F48-4FD9-A757-E96ADDF015F2}" dt="2021-02-15T05:51:12.832" v="107" actId="20577"/>
          <ac:spMkLst>
            <pc:docMk/>
            <pc:sldMk cId="1385992751" sldId="382"/>
            <ac:spMk id="2" creationId="{E97F2909-DEBC-48AE-84FA-1ABFADEAE5CC}"/>
          </ac:spMkLst>
        </pc:spChg>
        <pc:spChg chg="add mod">
          <ac:chgData name="Yogesh Kulkarni" userId="S::yogesh.kulkarni@icertis.com::22124c84-fe60-4677-af03-8f3f2afc4f10" providerId="AD" clId="Web-{1254F923-3F48-4FD9-A757-E96ADDF015F2}" dt="2021-02-15T05:54:05.398" v="176" actId="20577"/>
          <ac:spMkLst>
            <pc:docMk/>
            <pc:sldMk cId="1385992751" sldId="382"/>
            <ac:spMk id="5" creationId="{47D8C587-647E-4D0B-AD4E-72C67A54CCDB}"/>
          </ac:spMkLst>
        </pc:spChg>
        <pc:picChg chg="add del mod">
          <ac:chgData name="Yogesh Kulkarni" userId="S::yogesh.kulkarni@icertis.com::22124c84-fe60-4677-af03-8f3f2afc4f10" providerId="AD" clId="Web-{1254F923-3F48-4FD9-A757-E96ADDF015F2}" dt="2021-02-15T05:57:37.526" v="178"/>
          <ac:picMkLst>
            <pc:docMk/>
            <pc:sldMk cId="1385992751" sldId="382"/>
            <ac:picMk id="6" creationId="{5BF2194F-7E5B-4D3F-A3BA-A9CF93FF6892}"/>
          </ac:picMkLst>
        </pc:picChg>
      </pc:sldChg>
    </pc:docChg>
  </pc:docChgLst>
  <pc:docChgLst>
    <pc:chgData name="Yogesh Kulkarni" userId="S::yogesh.kulkarni@icertis.com::22124c84-fe60-4677-af03-8f3f2afc4f10" providerId="AD" clId="Web-{E84DD190-DD0A-4009-964D-2BBE598039DD}"/>
    <pc:docChg chg="addSld delSld modSld sldOrd">
      <pc:chgData name="Yogesh Kulkarni" userId="S::yogesh.kulkarni@icertis.com::22124c84-fe60-4677-af03-8f3f2afc4f10" providerId="AD" clId="Web-{E84DD190-DD0A-4009-964D-2BBE598039DD}" dt="2021-02-15T06:19:33.826" v="83" actId="1076"/>
      <pc:docMkLst>
        <pc:docMk/>
      </pc:docMkLst>
      <pc:sldChg chg="addSp modSp">
        <pc:chgData name="Yogesh Kulkarni" userId="S::yogesh.kulkarni@icertis.com::22124c84-fe60-4677-af03-8f3f2afc4f10" providerId="AD" clId="Web-{E84DD190-DD0A-4009-964D-2BBE598039DD}" dt="2021-02-15T06:13:58.116" v="42" actId="14100"/>
        <pc:sldMkLst>
          <pc:docMk/>
          <pc:sldMk cId="3199735445" sldId="289"/>
        </pc:sldMkLst>
        <pc:picChg chg="add mod">
          <ac:chgData name="Yogesh Kulkarni" userId="S::yogesh.kulkarni@icertis.com::22124c84-fe60-4677-af03-8f3f2afc4f10" providerId="AD" clId="Web-{E84DD190-DD0A-4009-964D-2BBE598039DD}" dt="2021-02-15T06:13:58.116" v="42" actId="14100"/>
          <ac:picMkLst>
            <pc:docMk/>
            <pc:sldMk cId="3199735445" sldId="289"/>
            <ac:picMk id="5" creationId="{32B8C3E3-5585-4341-8750-5192F6BE8D1A}"/>
          </ac:picMkLst>
        </pc:picChg>
      </pc:sldChg>
      <pc:sldChg chg="addSp delSp modSp">
        <pc:chgData name="Yogesh Kulkarni" userId="S::yogesh.kulkarni@icertis.com::22124c84-fe60-4677-af03-8f3f2afc4f10" providerId="AD" clId="Web-{E84DD190-DD0A-4009-964D-2BBE598039DD}" dt="2021-02-15T06:13:47.179" v="39"/>
        <pc:sldMkLst>
          <pc:docMk/>
          <pc:sldMk cId="1712152704" sldId="365"/>
        </pc:sldMkLst>
        <pc:picChg chg="add del mod">
          <ac:chgData name="Yogesh Kulkarni" userId="S::yogesh.kulkarni@icertis.com::22124c84-fe60-4677-af03-8f3f2afc4f10" providerId="AD" clId="Web-{E84DD190-DD0A-4009-964D-2BBE598039DD}" dt="2021-02-15T06:13:47.179" v="39"/>
          <ac:picMkLst>
            <pc:docMk/>
            <pc:sldMk cId="1712152704" sldId="365"/>
            <ac:picMk id="5" creationId="{422D3C44-A728-4012-BDA4-C2190848C4D7}"/>
          </ac:picMkLst>
        </pc:picChg>
      </pc:sldChg>
      <pc:sldChg chg="del">
        <pc:chgData name="Yogesh Kulkarni" userId="S::yogesh.kulkarni@icertis.com::22124c84-fe60-4677-af03-8f3f2afc4f10" providerId="AD" clId="Web-{E84DD190-DD0A-4009-964D-2BBE598039DD}" dt="2021-02-15T06:06:08.670" v="0"/>
        <pc:sldMkLst>
          <pc:docMk/>
          <pc:sldMk cId="673579253" sldId="378"/>
        </pc:sldMkLst>
      </pc:sldChg>
      <pc:sldChg chg="addSp delSp modSp del">
        <pc:chgData name="Yogesh Kulkarni" userId="S::yogesh.kulkarni@icertis.com::22124c84-fe60-4677-af03-8f3f2afc4f10" providerId="AD" clId="Web-{E84DD190-DD0A-4009-964D-2BBE598039DD}" dt="2021-02-15T06:08:47.063" v="20"/>
        <pc:sldMkLst>
          <pc:docMk/>
          <pc:sldMk cId="917734485" sldId="381"/>
        </pc:sldMkLst>
        <pc:spChg chg="add del mod">
          <ac:chgData name="Yogesh Kulkarni" userId="S::yogesh.kulkarni@icertis.com::22124c84-fe60-4677-af03-8f3f2afc4f10" providerId="AD" clId="Web-{E84DD190-DD0A-4009-964D-2BBE598039DD}" dt="2021-02-15T06:07:23.640" v="4"/>
          <ac:spMkLst>
            <pc:docMk/>
            <pc:sldMk cId="917734485" sldId="381"/>
            <ac:spMk id="6" creationId="{81B9B14C-8EAC-444B-8091-BD064DBD728D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6:53.077" v="3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E84DD190-DD0A-4009-964D-2BBE598039DD}" dt="2021-02-15T06:06:52.842" v="2"/>
          <ac:graphicFrameMkLst>
            <pc:docMk/>
            <pc:sldMk cId="917734485" sldId="381"/>
            <ac:graphicFrameMk id="8" creationId="{36D8298A-1E51-4F4C-BFCF-7C2049AC5C28}"/>
          </ac:graphicFrameMkLst>
        </pc:graphicFrameChg>
        <pc:picChg chg="add del mod">
          <ac:chgData name="Yogesh Kulkarni" userId="S::yogesh.kulkarni@icertis.com::22124c84-fe60-4677-af03-8f3f2afc4f10" providerId="AD" clId="Web-{E84DD190-DD0A-4009-964D-2BBE598039DD}" dt="2021-02-15T06:08:07.828" v="12"/>
          <ac:picMkLst>
            <pc:docMk/>
            <pc:sldMk cId="917734485" sldId="381"/>
            <ac:picMk id="7" creationId="{AF44FDAF-1B9C-4338-8D89-197B6F28C828}"/>
          </ac:picMkLst>
        </pc:pic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9:33.826" v="83" actId="1076"/>
        <pc:sldMkLst>
          <pc:docMk/>
          <pc:sldMk cId="851773954" sldId="382"/>
        </pc:sldMkLst>
        <pc:spChg chg="add del mod">
          <ac:chgData name="Yogesh Kulkarni" userId="S::yogesh.kulkarni@icertis.com::22124c84-fe60-4677-af03-8f3f2afc4f10" providerId="AD" clId="Web-{E84DD190-DD0A-4009-964D-2BBE598039DD}" dt="2021-02-15T06:17:11.542" v="58"/>
          <ac:spMkLst>
            <pc:docMk/>
            <pc:sldMk cId="851773954" sldId="382"/>
            <ac:spMk id="6" creationId="{D5962225-5A88-4456-9115-5633475498B7}"/>
          </ac:spMkLst>
        </pc:spChg>
        <pc:spChg chg="add mod">
          <ac:chgData name="Yogesh Kulkarni" userId="S::yogesh.kulkarni@icertis.com::22124c84-fe60-4677-af03-8f3f2afc4f10" providerId="AD" clId="Web-{E84DD190-DD0A-4009-964D-2BBE598039DD}" dt="2021-02-15T06:19:33.826" v="83" actId="1076"/>
          <ac:spMkLst>
            <pc:docMk/>
            <pc:sldMk cId="851773954" sldId="382"/>
            <ac:spMk id="7" creationId="{14736DE3-5D1F-4974-9405-4EE4E068355F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16:37.448" v="54"/>
          <ac:spMkLst>
            <pc:docMk/>
            <pc:sldMk cId="851773954" sldId="382"/>
            <ac:spMk id="12" creationId="{E7CAA9B5-E430-4803-B877-DA63E78C1B95}"/>
          </ac:spMkLst>
        </pc:spChg>
        <pc:graphicFrameChg chg="mod modGraphic">
          <ac:chgData name="Yogesh Kulkarni" userId="S::yogesh.kulkarni@icertis.com::22124c84-fe60-4677-af03-8f3f2afc4f10" providerId="AD" clId="Web-{E84DD190-DD0A-4009-964D-2BBE598039DD}" dt="2021-02-15T06:16:52.292" v="57"/>
          <ac:graphicFrameMkLst>
            <pc:docMk/>
            <pc:sldMk cId="851773954" sldId="382"/>
            <ac:graphicFrameMk id="8" creationId="{36D8298A-1E51-4F4C-BFCF-7C2049AC5C28}"/>
          </ac:graphicFrameMkLst>
        </pc:graphicFrame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4:19.648" v="48" actId="1076"/>
        <pc:sldMkLst>
          <pc:docMk/>
          <pc:sldMk cId="2329432376" sldId="383"/>
        </pc:sldMkLst>
        <pc:spChg chg="mod">
          <ac:chgData name="Yogesh Kulkarni" userId="S::yogesh.kulkarni@icertis.com::22124c84-fe60-4677-af03-8f3f2afc4f10" providerId="AD" clId="Web-{E84DD190-DD0A-4009-964D-2BBE598039DD}" dt="2021-02-15T06:08:41.532" v="19" actId="20577"/>
          <ac:spMkLst>
            <pc:docMk/>
            <pc:sldMk cId="2329432376" sldId="383"/>
            <ac:spMk id="8" creationId="{FABB7A58-14D5-4641-9497-A3FA4CBDD4A9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8:11.641" v="13"/>
          <ac:spMkLst>
            <pc:docMk/>
            <pc:sldMk cId="2329432376" sldId="383"/>
            <ac:spMk id="9" creationId="{778739A8-C40E-46BF-B13A-6A0B2DEBC626}"/>
          </ac:spMkLst>
        </pc:spChg>
        <pc:picChg chg="add mod">
          <ac:chgData name="Yogesh Kulkarni" userId="S::yogesh.kulkarni@icertis.com::22124c84-fe60-4677-af03-8f3f2afc4f10" providerId="AD" clId="Web-{E84DD190-DD0A-4009-964D-2BBE598039DD}" dt="2021-02-15T06:14:19.648" v="48" actId="1076"/>
          <ac:picMkLst>
            <pc:docMk/>
            <pc:sldMk cId="2329432376" sldId="383"/>
            <ac:picMk id="2" creationId="{9ABE3325-9953-47B6-895C-3AA233240BFB}"/>
          </ac:picMkLst>
        </pc:picChg>
        <pc:picChg chg="add mod">
          <ac:chgData name="Yogesh Kulkarni" userId="S::yogesh.kulkarni@icertis.com::22124c84-fe60-4677-af03-8f3f2afc4f10" providerId="AD" clId="Web-{E84DD190-DD0A-4009-964D-2BBE598039DD}" dt="2021-02-15T06:14:12.820" v="46" actId="1076"/>
          <ac:picMkLst>
            <pc:docMk/>
            <pc:sldMk cId="2329432376" sldId="383"/>
            <ac:picMk id="5" creationId="{2C42318F-4074-4A48-B82E-331D7C4A5A75}"/>
          </ac:picMkLst>
        </pc:picChg>
        <pc:picChg chg="add del mod">
          <ac:chgData name="Yogesh Kulkarni" userId="S::yogesh.kulkarni@icertis.com::22124c84-fe60-4677-af03-8f3f2afc4f10" providerId="AD" clId="Web-{E84DD190-DD0A-4009-964D-2BBE598039DD}" dt="2021-02-15T06:13:37.350" v="36"/>
          <ac:picMkLst>
            <pc:docMk/>
            <pc:sldMk cId="2329432376" sldId="383"/>
            <ac:picMk id="6" creationId="{91027598-891B-424D-81E3-E1348086C799}"/>
          </ac:picMkLst>
        </pc:picChg>
      </pc:sldChg>
      <pc:sldChg chg="addSp delSp modSp add replId">
        <pc:chgData name="Yogesh Kulkarni" userId="S::yogesh.kulkarni@icertis.com::22124c84-fe60-4677-af03-8f3f2afc4f10" providerId="AD" clId="Web-{E84DD190-DD0A-4009-964D-2BBE598039DD}" dt="2021-02-15T06:19:22.779" v="81" actId="14100"/>
        <pc:sldMkLst>
          <pc:docMk/>
          <pc:sldMk cId="3700554684" sldId="384"/>
        </pc:sldMkLst>
        <pc:spChg chg="mod">
          <ac:chgData name="Yogesh Kulkarni" userId="S::yogesh.kulkarni@icertis.com::22124c84-fe60-4677-af03-8f3f2afc4f10" providerId="AD" clId="Web-{E84DD190-DD0A-4009-964D-2BBE598039DD}" dt="2021-02-15T06:19:19.341" v="80" actId="20577"/>
          <ac:spMkLst>
            <pc:docMk/>
            <pc:sldMk cId="3700554684" sldId="384"/>
            <ac:spMk id="12" creationId="{E7CAA9B5-E430-4803-B877-DA63E78C1B95}"/>
          </ac:spMkLst>
        </pc:spChg>
        <pc:graphicFrameChg chg="del mod modGraphic">
          <ac:chgData name="Yogesh Kulkarni" userId="S::yogesh.kulkarni@icertis.com::22124c84-fe60-4677-af03-8f3f2afc4f10" providerId="AD" clId="Web-{E84DD190-DD0A-4009-964D-2BBE598039DD}" dt="2021-02-15T06:16:04.338" v="52"/>
          <ac:graphicFrameMkLst>
            <pc:docMk/>
            <pc:sldMk cId="3700554684" sldId="384"/>
            <ac:graphicFrameMk id="8" creationId="{36D8298A-1E51-4F4C-BFCF-7C2049AC5C28}"/>
          </ac:graphicFrameMkLst>
        </pc:graphicFrameChg>
        <pc:picChg chg="add mod">
          <ac:chgData name="Yogesh Kulkarni" userId="S::yogesh.kulkarni@icertis.com::22124c84-fe60-4677-af03-8f3f2afc4f10" providerId="AD" clId="Web-{E84DD190-DD0A-4009-964D-2BBE598039DD}" dt="2021-02-15T06:19:22.779" v="81" actId="14100"/>
          <ac:picMkLst>
            <pc:docMk/>
            <pc:sldMk cId="3700554684" sldId="384"/>
            <ac:picMk id="4" creationId="{D12A095A-5390-4B4F-BE4E-E811004EA1C5}"/>
          </ac:picMkLst>
        </pc:picChg>
      </pc:sldChg>
    </pc:docChg>
  </pc:docChgLst>
  <pc:docChgLst>
    <pc:chgData name="Yogesh Kulkarni" userId="S::yogesh.kulkarni@icertis.com::22124c84-fe60-4677-af03-8f3f2afc4f10" providerId="AD" clId="Web-{B3CA87D7-A74D-4CA9-8FE7-552B3FD7AF10}"/>
    <pc:docChg chg="modSld">
      <pc:chgData name="Yogesh Kulkarni" userId="S::yogesh.kulkarni@icertis.com::22124c84-fe60-4677-af03-8f3f2afc4f10" providerId="AD" clId="Web-{B3CA87D7-A74D-4CA9-8FE7-552B3FD7AF10}" dt="2021-02-15T05:37:59.829" v="123" actId="20577"/>
      <pc:docMkLst>
        <pc:docMk/>
      </pc:docMkLst>
      <pc:sldChg chg="modSp">
        <pc:chgData name="Yogesh Kulkarni" userId="S::yogesh.kulkarni@icertis.com::22124c84-fe60-4677-af03-8f3f2afc4f10" providerId="AD" clId="Web-{B3CA87D7-A74D-4CA9-8FE7-552B3FD7AF10}" dt="2021-02-15T05:37:59.829" v="123" actId="20577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B3CA87D7-A74D-4CA9-8FE7-552B3FD7AF10}" dt="2021-02-15T05:37:59.829" v="123" actId="20577"/>
          <ac:spMkLst>
            <pc:docMk/>
            <pc:sldMk cId="1696042669" sldId="324"/>
            <ac:spMk id="12" creationId="{E7CAA9B5-E430-4803-B877-DA63E78C1B95}"/>
          </ac:spMkLst>
        </pc:spChg>
        <pc:graphicFrameChg chg="mod">
          <ac:chgData name="Yogesh Kulkarni" userId="S::yogesh.kulkarni@icertis.com::22124c84-fe60-4677-af03-8f3f2afc4f10" providerId="AD" clId="Web-{B3CA87D7-A74D-4CA9-8FE7-552B3FD7AF10}" dt="2021-02-15T05:36:22.576" v="99" actId="107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</pc:docChg>
  </pc:docChgLst>
  <pc:docChgLst>
    <pc:chgData name="Yogesh Kulkarni" userId="S::yogesh.kulkarni@icertis.com::22124c84-fe60-4677-af03-8f3f2afc4f10" providerId="AD" clId="Web-{E4B0F729-A318-4288-A809-626FBC47762F}"/>
    <pc:docChg chg="modSld">
      <pc:chgData name="Yogesh Kulkarni" userId="S::yogesh.kulkarni@icertis.com::22124c84-fe60-4677-af03-8f3f2afc4f10" providerId="AD" clId="Web-{E4B0F729-A318-4288-A809-626FBC47762F}" dt="2021-02-16T07:11:08.062" v="83" actId="20577"/>
      <pc:docMkLst>
        <pc:docMk/>
      </pc:docMkLst>
      <pc:sldChg chg="modSp">
        <pc:chgData name="Yogesh Kulkarni" userId="S::yogesh.kulkarni@icertis.com::22124c84-fe60-4677-af03-8f3f2afc4f10" providerId="AD" clId="Web-{E4B0F729-A318-4288-A809-626FBC47762F}" dt="2021-02-16T07:11:08.062" v="83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E4B0F729-A318-4288-A809-626FBC47762F}" dt="2021-02-16T07:06:19.480" v="39" actId="1076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1:08.062" v="83" actId="20577"/>
          <ac:spMkLst>
            <pc:docMk/>
            <pc:sldMk cId="3328161752" sldId="397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06:37.824" v="41" actId="1076"/>
          <ac:spMkLst>
            <pc:docMk/>
            <pc:sldMk cId="3328161752" sldId="397"/>
            <ac:spMk id="13" creationId="{83BA4EB2-0D05-4DB9-9CC2-EDDDFE954A29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0:23.234" v="79" actId="20577"/>
          <ac:spMkLst>
            <pc:docMk/>
            <pc:sldMk cId="3328161752" sldId="397"/>
            <ac:spMk id="24" creationId="{135DD5D5-1DB2-40EC-B6A4-271DDA9102E3}"/>
          </ac:spMkLst>
        </pc:spChg>
        <pc:grpChg chg="mod">
          <ac:chgData name="Yogesh Kulkarni" userId="S::yogesh.kulkarni@icertis.com::22124c84-fe60-4677-af03-8f3f2afc4f10" providerId="AD" clId="Web-{E4B0F729-A318-4288-A809-626FBC47762F}" dt="2021-02-16T07:07:20.778" v="49" actId="1076"/>
          <ac:grpSpMkLst>
            <pc:docMk/>
            <pc:sldMk cId="3328161752" sldId="397"/>
            <ac:grpSpMk id="10" creationId="{E413A8C6-6535-449A-B05D-6A6B85A05007}"/>
          </ac:grpSpMkLst>
        </pc:grpChg>
      </pc:sldChg>
    </pc:docChg>
  </pc:docChgLst>
  <pc:docChgLst>
    <pc:chgData name="Yogesh Kulkarni" userId="S::yogesh.kulkarni@icertis.com::22124c84-fe60-4677-af03-8f3f2afc4f10" providerId="AD" clId="Web-{AC027AF9-7E12-4A8A-A61E-B7C420B3B8E3}"/>
    <pc:docChg chg="modSld">
      <pc:chgData name="Yogesh Kulkarni" userId="S::yogesh.kulkarni@icertis.com::22124c84-fe60-4677-af03-8f3f2afc4f10" providerId="AD" clId="Web-{AC027AF9-7E12-4A8A-A61E-B7C420B3B8E3}" dt="2021-02-16T07:02:20.920" v="174" actId="20577"/>
      <pc:docMkLst>
        <pc:docMk/>
      </pc:docMkLst>
      <pc:sldChg chg="modSp">
        <pc:chgData name="Yogesh Kulkarni" userId="S::yogesh.kulkarni@icertis.com::22124c84-fe60-4677-af03-8f3f2afc4f10" providerId="AD" clId="Web-{AC027AF9-7E12-4A8A-A61E-B7C420B3B8E3}" dt="2021-02-16T06:57:32.545" v="101" actId="20577"/>
        <pc:sldMkLst>
          <pc:docMk/>
          <pc:sldMk cId="1817473569" sldId="387"/>
        </pc:sldMkLst>
        <pc:spChg chg="mod">
          <ac:chgData name="Yogesh Kulkarni" userId="S::yogesh.kulkarni@icertis.com::22124c84-fe60-4677-af03-8f3f2afc4f10" providerId="AD" clId="Web-{AC027AF9-7E12-4A8A-A61E-B7C420B3B8E3}" dt="2021-02-16T06:57:32.545" v="101" actId="20577"/>
          <ac:spMkLst>
            <pc:docMk/>
            <pc:sldMk cId="1817473569" sldId="387"/>
            <ac:spMk id="3" creationId="{F14CCB4E-64C2-4D91-8486-DFBD29A77EC9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35:36.364" v="8" actId="14100"/>
        <pc:sldMkLst>
          <pc:docMk/>
          <pc:sldMk cId="3824908047" sldId="394"/>
        </pc:sldMkLst>
        <pc:spChg chg="mod">
          <ac:chgData name="Yogesh Kulkarni" userId="S::yogesh.kulkarni@icertis.com::22124c84-fe60-4677-af03-8f3f2afc4f10" providerId="AD" clId="Web-{AC027AF9-7E12-4A8A-A61E-B7C420B3B8E3}" dt="2021-02-16T06:34:58.580" v="7" actId="20577"/>
          <ac:spMkLst>
            <pc:docMk/>
            <pc:sldMk cId="3824908047" sldId="394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6:35:36.364" v="8" actId="14100"/>
          <ac:spMkLst>
            <pc:docMk/>
            <pc:sldMk cId="3824908047" sldId="394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58:01.328" v="104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AC027AF9-7E12-4A8A-A61E-B7C420B3B8E3}" dt="2021-02-16T06:58:01.328" v="104" actId="20577"/>
          <ac:spMkLst>
            <pc:docMk/>
            <pc:sldMk cId="1767683877" sldId="395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7:02:20.920" v="174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AC027AF9-7E12-4A8A-A61E-B7C420B3B8E3}" dt="2021-02-16T06:59:22.754" v="114" actId="20577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7:02:20.920" v="174" actId="20577"/>
          <ac:spMkLst>
            <pc:docMk/>
            <pc:sldMk cId="3328161752" sldId="397"/>
            <ac:spMk id="24" creationId="{135DD5D5-1DB2-40EC-B6A4-271DDA9102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33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Skill Shift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A7F84-A35F-4C0E-B652-631FBC9D9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5017077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BE-97CF-4E74-976C-B929A711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prepare?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49E19-553B-4EE0-893A-36B97F768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537" y="3016577"/>
            <a:ext cx="8667946" cy="1172695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Well, you can’t prepare!!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			specifically…</a:t>
            </a:r>
            <a:endParaRPr lang="en-US" sz="1800" b="1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Upwinds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8AFAB1DD-25BA-4535-9BF5-0FF4CC7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9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Ikigai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Find your Ikigai.">
            <a:extLst>
              <a:ext uri="{FF2B5EF4-FFF2-40B4-BE49-F238E27FC236}">
                <a16:creationId xmlns:a16="http://schemas.microsoft.com/office/drawing/2014/main" id="{8BE2997D-21C1-4B7B-8A75-65A6CEB2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427" y="381000"/>
            <a:ext cx="5095973" cy="50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DAD84D94-DE8D-4464-B489-4AAFBC9D74A7}"/>
              </a:ext>
            </a:extLst>
          </p:cNvPr>
          <p:cNvSpPr txBox="1">
            <a:spLocks/>
          </p:cNvSpPr>
          <p:nvPr/>
        </p:nvSpPr>
        <p:spPr>
          <a:xfrm>
            <a:off x="2520099" y="5644613"/>
            <a:ext cx="7449689" cy="62234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 How To Find Your Ikigai And Transform Your Outlook On Life And Business - Chris Myers</a:t>
            </a:r>
          </a:p>
          <a:p>
            <a:pPr lvl="1"/>
            <a:endParaRPr lang="en-US" sz="1200" dirty="0"/>
          </a:p>
          <a:p>
            <a:pPr lvl="1"/>
            <a:endParaRPr lang="en-US" sz="1200" dirty="0">
              <a:highlight>
                <a:srgbClr val="FFFF00"/>
              </a:highlight>
            </a:endParaRP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063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Gyan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80AD92-26D8-4421-B7B6-01788B94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30867"/>
            <a:ext cx="4868944" cy="20574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Specific Knowledge</a:t>
            </a:r>
          </a:p>
          <a:p>
            <a:pPr lvl="1"/>
            <a:r>
              <a:rPr lang="en-US" dirty="0"/>
              <a:t>Unique, rare combination</a:t>
            </a:r>
          </a:p>
          <a:p>
            <a:pPr lvl="1"/>
            <a:r>
              <a:rPr lang="en-US" dirty="0"/>
              <a:t>Un-trainable, un-scalable</a:t>
            </a:r>
          </a:p>
          <a:p>
            <a:pPr lvl="1"/>
            <a:r>
              <a:rPr lang="en-US" dirty="0"/>
              <a:t>Acquired thru apprenticeship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C4D32-3CD2-48DB-870D-03670C3E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CAFC2265-C9E2-46D2-942E-293AEFC7840B}"/>
              </a:ext>
            </a:extLst>
          </p:cNvPr>
          <p:cNvSpPr txBox="1">
            <a:spLocks/>
          </p:cNvSpPr>
          <p:nvPr/>
        </p:nvSpPr>
        <p:spPr>
          <a:xfrm>
            <a:off x="376025" y="3065353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Leverage:</a:t>
            </a:r>
          </a:p>
          <a:p>
            <a:pPr lvl="1"/>
            <a:r>
              <a:rPr lang="en-US" dirty="0"/>
              <a:t>Permissioned: Capital, Labor</a:t>
            </a:r>
          </a:p>
          <a:p>
            <a:pPr lvl="1"/>
            <a:r>
              <a:rPr lang="en-US" dirty="0"/>
              <a:t>Un-permissioned: Content, code</a:t>
            </a:r>
          </a:p>
          <a:p>
            <a:pPr lvl="1"/>
            <a:r>
              <a:rPr lang="en-US" dirty="0"/>
              <a:t>Marginal cost of duplication</a:t>
            </a:r>
          </a:p>
          <a:p>
            <a:pPr lvl="1"/>
            <a:endParaRPr lang="en-US" dirty="0"/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CCA2B2B-F192-43A2-BF40-37A0DFDDBAC8}"/>
              </a:ext>
            </a:extLst>
          </p:cNvPr>
          <p:cNvSpPr txBox="1">
            <a:spLocks/>
          </p:cNvSpPr>
          <p:nvPr/>
        </p:nvSpPr>
        <p:spPr>
          <a:xfrm>
            <a:off x="6096000" y="4494382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 story:</a:t>
            </a:r>
          </a:p>
          <a:p>
            <a:pPr lvl="1"/>
            <a:r>
              <a:rPr lang="en-US" dirty="0"/>
              <a:t>Current jobs were not available 10 </a:t>
            </a:r>
            <a:r>
              <a:rPr lang="en-US" dirty="0" err="1"/>
              <a:t>yrs</a:t>
            </a:r>
            <a:r>
              <a:rPr lang="en-US" dirty="0"/>
              <a:t> back</a:t>
            </a:r>
          </a:p>
          <a:p>
            <a:pPr lvl="1"/>
            <a:r>
              <a:rPr lang="en-US" dirty="0"/>
              <a:t>Pick difficult problems/domain, Job, </a:t>
            </a:r>
            <a:r>
              <a:rPr lang="en-US" dirty="0" err="1"/>
              <a:t>RnD</a:t>
            </a:r>
            <a:endParaRPr lang="en-US" dirty="0"/>
          </a:p>
          <a:p>
            <a:pPr lvl="1"/>
            <a:r>
              <a:rPr lang="en-US" dirty="0"/>
              <a:t>If not now, can change later, Mid career change, harder, but possible.</a:t>
            </a:r>
          </a:p>
          <a:p>
            <a:endParaRPr lang="en-US" dirty="0"/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A9C48D15-723A-4CEC-8ABE-0EED359D4966}"/>
              </a:ext>
            </a:extLst>
          </p:cNvPr>
          <p:cNvSpPr txBox="1">
            <a:spLocks/>
          </p:cNvSpPr>
          <p:nvPr/>
        </p:nvSpPr>
        <p:spPr>
          <a:xfrm>
            <a:off x="376025" y="4774189"/>
            <a:ext cx="4868944" cy="8649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Wealth is a positive sum game</a:t>
            </a:r>
          </a:p>
        </p:txBody>
      </p:sp>
      <p:pic>
        <p:nvPicPr>
          <p:cNvPr id="6146" name="Picture 2" descr="The Almanack of Naval Ravikant: A Guide to Wealth and Happiness by [Eric Jorgenson, Jack Butcher, Tim Ferriss]">
            <a:extLst>
              <a:ext uri="{FF2B5EF4-FFF2-40B4-BE49-F238E27FC236}">
                <a16:creationId xmlns:a16="http://schemas.microsoft.com/office/drawing/2014/main" id="{F34FD8B1-0306-40E4-A0CA-518B92FD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14" y="366959"/>
            <a:ext cx="2460288" cy="37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82829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6A9EDBA-DF3B-4B66-9D1E-1ACD61529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/>
          <a:lstStyle/>
          <a:p>
            <a:r>
              <a:rPr lang="en-US" dirty="0"/>
              <a:t>yogeshkulkarni@yahoo.com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EA11-67EB-449A-873B-ED48C727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30799-EE02-4468-B1E5-379F7332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0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7640426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44% of US workforce &lt; $18K/</a:t>
            </a:r>
            <a:r>
              <a:rPr lang="en-US" dirty="0" err="1"/>
              <a:t>yr</a:t>
            </a:r>
            <a:r>
              <a:rPr lang="en-US" dirty="0"/>
              <a:t> (&lt; poverty line), works 80-100 </a:t>
            </a:r>
            <a:r>
              <a:rPr lang="en-US" dirty="0" err="1"/>
              <a:t>hrs</a:t>
            </a:r>
            <a:r>
              <a:rPr lang="en-US" dirty="0"/>
              <a:t>/week</a:t>
            </a:r>
          </a:p>
          <a:p>
            <a:r>
              <a:rPr lang="en-US" dirty="0"/>
              <a:t>Automation CAGR 7% (as per BCG), to reach $114B by 2025</a:t>
            </a:r>
          </a:p>
          <a:p>
            <a:pPr lvl="1"/>
            <a:endParaRPr lang="en-US" dirty="0"/>
          </a:p>
        </p:txBody>
      </p:sp>
      <p:pic>
        <p:nvPicPr>
          <p:cNvPr id="5122" name="Picture 2" descr="5 Training Models">
            <a:extLst>
              <a:ext uri="{FF2B5EF4-FFF2-40B4-BE49-F238E27FC236}">
                <a16:creationId xmlns:a16="http://schemas.microsoft.com/office/drawing/2014/main" id="{129D1B98-AC6D-4D03-8DDB-0C9A8AD1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76" y="1935610"/>
            <a:ext cx="6125898" cy="39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300B8DE-D9AF-4CEF-84D8-CFCDEF1E8FF8}"/>
              </a:ext>
            </a:extLst>
          </p:cNvPr>
          <p:cNvSpPr txBox="1">
            <a:spLocks/>
          </p:cNvSpPr>
          <p:nvPr/>
        </p:nvSpPr>
        <p:spPr>
          <a:xfrm>
            <a:off x="5623560" y="59646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As Pressure To Upskill Grows, 5 Models Emerge – Forbs.com</a:t>
            </a:r>
          </a:p>
        </p:txBody>
      </p:sp>
    </p:spTree>
    <p:extLst>
      <p:ext uri="{BB962C8B-B14F-4D97-AF65-F5344CB8AC3E}">
        <p14:creationId xmlns:p14="http://schemas.microsoft.com/office/powerpoint/2010/main" val="336551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615-4EF1-4B57-93A9-EB3DB984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Global Institute Report – Discussion Paper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2582-03AF-4CB1-98CB-BBCF4DB0C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B7762-6258-4E76-BD5A-0039BCBC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9" y="1097280"/>
            <a:ext cx="10586908" cy="53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3"/>
            <a:ext cx="5114041" cy="36973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mechanical, automatable</a:t>
            </a:r>
          </a:p>
          <a:p>
            <a:pPr lvl="1"/>
            <a:r>
              <a:rPr lang="en-US" dirty="0"/>
              <a:t>Bill and account collectors</a:t>
            </a:r>
          </a:p>
          <a:p>
            <a:pPr lvl="1"/>
            <a:r>
              <a:rPr lang="en-US" dirty="0"/>
              <a:t>Data entry operators</a:t>
            </a:r>
          </a:p>
          <a:p>
            <a:pPr lvl="1"/>
            <a:r>
              <a:rPr lang="en-US" dirty="0"/>
              <a:t>Computer network support </a:t>
            </a:r>
          </a:p>
          <a:p>
            <a:pPr lvl="1"/>
            <a:r>
              <a:rPr lang="en-US" dirty="0"/>
              <a:t>Secretaries and administrative assistants</a:t>
            </a:r>
          </a:p>
          <a:p>
            <a:pPr lvl="1"/>
            <a:r>
              <a:rPr lang="en-US" dirty="0"/>
              <a:t>Insurance sales agents</a:t>
            </a:r>
          </a:p>
          <a:p>
            <a:pPr lvl="1"/>
            <a:r>
              <a:rPr lang="en-US" dirty="0"/>
              <a:t>Office clerks</a:t>
            </a:r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6865858" y="1097280"/>
            <a:ext cx="4726471" cy="38423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Cognitive, Creative, Human</a:t>
            </a:r>
          </a:p>
          <a:p>
            <a:pPr lvl="1"/>
            <a:r>
              <a:rPr lang="en-US" dirty="0"/>
              <a:t>Software developers</a:t>
            </a:r>
          </a:p>
          <a:p>
            <a:pPr lvl="1"/>
            <a:r>
              <a:rPr lang="en-US" dirty="0"/>
              <a:t>Customer service representatives</a:t>
            </a:r>
          </a:p>
          <a:p>
            <a:pPr lvl="1"/>
            <a:r>
              <a:rPr lang="en-US" dirty="0"/>
              <a:t>General and operations managers</a:t>
            </a:r>
          </a:p>
          <a:p>
            <a:pPr lvl="1"/>
            <a:r>
              <a:rPr lang="en-US" dirty="0"/>
              <a:t>Human resources managers</a:t>
            </a:r>
          </a:p>
          <a:p>
            <a:pPr lvl="1"/>
            <a:r>
              <a:rPr lang="en-US" dirty="0"/>
              <a:t>Personal finance advisors</a:t>
            </a:r>
          </a:p>
          <a:p>
            <a:pPr lvl="1"/>
            <a:r>
              <a:rPr lang="en-US" dirty="0"/>
              <a:t>Psychologists</a:t>
            </a:r>
          </a:p>
          <a:p>
            <a:pPr lvl="1"/>
            <a:r>
              <a:rPr lang="en-US" dirty="0"/>
              <a:t>Artists</a:t>
            </a:r>
          </a:p>
          <a:p>
            <a:pPr lvl="1"/>
            <a:r>
              <a:rPr lang="en-US" dirty="0"/>
              <a:t>Sportsman</a:t>
            </a:r>
          </a:p>
          <a:p>
            <a:pPr lvl="1"/>
            <a:r>
              <a:rPr lang="en-US" dirty="0"/>
              <a:t>Researchers</a:t>
            </a:r>
          </a:p>
          <a:p>
            <a:pPr lvl="1"/>
            <a:r>
              <a:rPr lang="en-US" dirty="0"/>
              <a:t>Nurses, care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4098" name="Picture 2" descr="Gerd Leonhard/Flickr Creative Commons">
            <a:extLst>
              <a:ext uri="{FF2B5EF4-FFF2-40B4-BE49-F238E27FC236}">
                <a16:creationId xmlns:a16="http://schemas.microsoft.com/office/drawing/2014/main" id="{1F083814-F4F1-4913-9852-8FAA2FD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83" y="3611013"/>
            <a:ext cx="4086913" cy="2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2373BD2-4AC7-4312-ABE5-03B6734CC463}"/>
              </a:ext>
            </a:extLst>
          </p:cNvPr>
          <p:cNvSpPr txBox="1">
            <a:spLocks/>
          </p:cNvSpPr>
          <p:nvPr/>
        </p:nvSpPr>
        <p:spPr>
          <a:xfrm>
            <a:off x="5409714" y="57607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The Simplistic Debate Over Artificial Intelligence – Preston Estep</a:t>
            </a:r>
          </a:p>
        </p:txBody>
      </p:sp>
    </p:spTree>
    <p:extLst>
      <p:ext uri="{BB962C8B-B14F-4D97-AF65-F5344CB8AC3E}">
        <p14:creationId xmlns:p14="http://schemas.microsoft.com/office/powerpoint/2010/main" val="189835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200" y="124233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AI deluge</a:t>
            </a:r>
          </a:p>
          <a:p>
            <a:pPr lvl="1"/>
            <a:r>
              <a:rPr lang="en-US" dirty="0"/>
              <a:t>Digitization -&gt; Data + APIs</a:t>
            </a:r>
          </a:p>
          <a:p>
            <a:pPr lvl="1"/>
            <a:r>
              <a:rPr lang="en-US" dirty="0"/>
              <a:t>Remote *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749670" y="3928558"/>
            <a:ext cx="5855414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Over interaction + isolation</a:t>
            </a:r>
          </a:p>
          <a:p>
            <a:pPr lvl="1"/>
            <a:r>
              <a:rPr lang="en-US" dirty="0"/>
              <a:t>Obsolete roles, emergence of new</a:t>
            </a:r>
          </a:p>
          <a:p>
            <a:pPr lvl="1"/>
            <a:r>
              <a:rPr lang="en-US" dirty="0"/>
              <a:t>Lifelong re-skilling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5624434" y="3928558"/>
            <a:ext cx="472647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Financial</a:t>
            </a:r>
          </a:p>
          <a:p>
            <a:pPr lvl="1"/>
            <a:r>
              <a:rPr lang="en-US" dirty="0"/>
              <a:t>Widening gap</a:t>
            </a:r>
          </a:p>
          <a:p>
            <a:pPr lvl="1"/>
            <a:r>
              <a:rPr lang="en-US" dirty="0"/>
              <a:t>Flatter world</a:t>
            </a:r>
          </a:p>
          <a:p>
            <a:pPr lvl="1"/>
            <a:r>
              <a:rPr lang="en-US" dirty="0"/>
              <a:t>Gigs over jobs</a:t>
            </a:r>
          </a:p>
          <a:p>
            <a:pPr lvl="1"/>
            <a:endParaRPr lang="en-US" dirty="0"/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3074" name="Picture 2" descr="Rise of the Chat Bots: How A.I. Changed Customer Service Header">
            <a:extLst>
              <a:ext uri="{FF2B5EF4-FFF2-40B4-BE49-F238E27FC236}">
                <a16:creationId xmlns:a16="http://schemas.microsoft.com/office/drawing/2014/main" id="{08906FE5-ABD7-4B75-AEAE-6E2DF146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2" y="853385"/>
            <a:ext cx="5066957" cy="2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3ECE761-5D98-4E26-9755-68E350116C44}"/>
              </a:ext>
            </a:extLst>
          </p:cNvPr>
          <p:cNvSpPr txBox="1">
            <a:spLocks/>
          </p:cNvSpPr>
          <p:nvPr/>
        </p:nvSpPr>
        <p:spPr>
          <a:xfrm>
            <a:off x="4981088" y="3164924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Rise of the Chatbots: How AI Changed Customer Service – Salesforce.com</a:t>
            </a:r>
          </a:p>
        </p:txBody>
      </p:sp>
    </p:spTree>
    <p:extLst>
      <p:ext uri="{BB962C8B-B14F-4D97-AF65-F5344CB8AC3E}">
        <p14:creationId xmlns:p14="http://schemas.microsoft.com/office/powerpoint/2010/main" val="98953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637723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Medical: diagnostics, drug discovery, pharmaco-vigilance</a:t>
            </a:r>
          </a:p>
          <a:p>
            <a:pPr lvl="1"/>
            <a:r>
              <a:rPr lang="en-US" dirty="0"/>
              <a:t>Digitization -&gt; Legal, Health records, </a:t>
            </a:r>
          </a:p>
          <a:p>
            <a:pPr lvl="1"/>
            <a:r>
              <a:rPr lang="en-US" dirty="0"/>
              <a:t>Jan </a:t>
            </a:r>
            <a:r>
              <a:rPr lang="en-US" dirty="0" err="1"/>
              <a:t>Dhan</a:t>
            </a:r>
            <a:r>
              <a:rPr lang="en-US" dirty="0"/>
              <a:t>-Aadhaar-Mobile Trinity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6388333" y="1227251"/>
            <a:ext cx="510294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e Governance, e Education, wider reach </a:t>
            </a:r>
          </a:p>
          <a:p>
            <a:pPr lvl="1"/>
            <a:r>
              <a:rPr lang="en-US" dirty="0"/>
              <a:t>Push due to COVID</a:t>
            </a:r>
          </a:p>
          <a:p>
            <a:pPr lvl="1"/>
            <a:r>
              <a:rPr lang="en-US" dirty="0"/>
              <a:t>No geo-restrictions for teachers, IT workers, lawyers…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05AB8F-47C7-4108-AE9D-7E441E64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50" y="2823032"/>
            <a:ext cx="5223235" cy="30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0ED2541-02D6-44DD-9B6E-2E3917608919}"/>
              </a:ext>
            </a:extLst>
          </p:cNvPr>
          <p:cNvSpPr txBox="1">
            <a:spLocks/>
          </p:cNvSpPr>
          <p:nvPr/>
        </p:nvSpPr>
        <p:spPr>
          <a:xfrm>
            <a:off x="4170383" y="6177322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AI in healthcare – foreseemed.com</a:t>
            </a:r>
          </a:p>
        </p:txBody>
      </p:sp>
    </p:spTree>
    <p:extLst>
      <p:ext uri="{BB962C8B-B14F-4D97-AF65-F5344CB8AC3E}">
        <p14:creationId xmlns:p14="http://schemas.microsoft.com/office/powerpoint/2010/main" val="347786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A9F0A-9636-497C-808F-996F351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10" y="1140955"/>
            <a:ext cx="10473179" cy="51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8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244" y="3327662"/>
            <a:ext cx="8667946" cy="117269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What got you here,  won’t get you there!!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-  </a:t>
            </a:r>
            <a:r>
              <a:rPr lang="en-US" b="1" dirty="0">
                <a:latin typeface="+mn-lt"/>
              </a:rPr>
              <a:t>Marshal Goldsmith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06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E48B8E8B-1130-421F-A86E-4D9B1D95B47C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FC5E15BD-49E0-4196-A4A8-53E2E59D1A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E6521F3396F47B121178340C98C51" ma:contentTypeVersion="11" ma:contentTypeDescription="Create a new document." ma:contentTypeScope="" ma:versionID="b23869b76fd5571d27df896a14beda40">
  <xsd:schema xmlns:xsd="http://www.w3.org/2001/XMLSchema" xmlns:xs="http://www.w3.org/2001/XMLSchema" xmlns:p="http://schemas.microsoft.com/office/2006/metadata/properties" xmlns:ns2="4f723350-754f-465d-a8ce-da3d7f8b8745" xmlns:ns3="c9701b83-24f0-451e-8898-77599912cdbf" targetNamespace="http://schemas.microsoft.com/office/2006/metadata/properties" ma:root="true" ma:fieldsID="ef40e726a708a61579cd1b52e07bcd85" ns2:_="" ns3:_="">
    <xsd:import namespace="4f723350-754f-465d-a8ce-da3d7f8b8745"/>
    <xsd:import namespace="c9701b83-24f0-451e-8898-77599912c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23350-754f-465d-a8ce-da3d7f8b8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701b83-24f0-451e-8898-77599912cdb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AADB48-60BD-43F4-80F2-30A730B46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723350-754f-465d-a8ce-da3d7f8b8745"/>
    <ds:schemaRef ds:uri="c9701b83-24f0-451e-8898-77599912c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EDF1C4-6B15-4B1C-90DA-F11552C77EC3}">
  <ds:schemaRefs>
    <ds:schemaRef ds:uri="http://schemas.openxmlformats.org/package/2006/metadata/core-properties"/>
    <ds:schemaRef ds:uri="http://purl.org/dc/elements/1.1/"/>
    <ds:schemaRef ds:uri="http://purl.org/dc/dcmitype/"/>
    <ds:schemaRef ds:uri="4f723350-754f-465d-a8ce-da3d7f8b8745"/>
    <ds:schemaRef ds:uri="http://schemas.microsoft.com/office/2006/documentManagement/types"/>
    <ds:schemaRef ds:uri="http://www.w3.org/XML/1998/namespace"/>
    <ds:schemaRef ds:uri="http://purl.org/dc/terms/"/>
    <ds:schemaRef ds:uri="c9701b83-24f0-451e-8898-77599912cdbf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 PowerPoint Template</Template>
  <TotalTime>471</TotalTime>
  <Words>380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Work Sans SemiBold</vt:lpstr>
      <vt:lpstr>Calibri</vt:lpstr>
      <vt:lpstr>Work Sans</vt:lpstr>
      <vt:lpstr>Custom Design</vt:lpstr>
      <vt:lpstr>1_Custom Design</vt:lpstr>
      <vt:lpstr>Skill Shift</vt:lpstr>
      <vt:lpstr>What’s coming?</vt:lpstr>
      <vt:lpstr>Current State</vt:lpstr>
      <vt:lpstr>McKinsey Global Institute Report – Discussion Paper 2018</vt:lpstr>
      <vt:lpstr>Examples</vt:lpstr>
      <vt:lpstr>Changes</vt:lpstr>
      <vt:lpstr>Examples</vt:lpstr>
      <vt:lpstr>Examples</vt:lpstr>
      <vt:lpstr>What got you here,  won’t get you there!!     -  Marshal Goldsmith</vt:lpstr>
      <vt:lpstr>How to prepare?</vt:lpstr>
      <vt:lpstr>Well, you can’t prepare!!     specifically…</vt:lpstr>
      <vt:lpstr>Upwinds</vt:lpstr>
      <vt:lpstr>Ikigai</vt:lpstr>
      <vt:lpstr>Generic Gyan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Rohan Soman</dc:creator>
  <cp:lastModifiedBy>Yogesh Kulkarni</cp:lastModifiedBy>
  <cp:revision>169</cp:revision>
  <dcterms:created xsi:type="dcterms:W3CDTF">2021-02-12T14:04:42Z</dcterms:created>
  <dcterms:modified xsi:type="dcterms:W3CDTF">2021-08-14T03:16:43Z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0x010100713E6521F3396F47B121178340C98C51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